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2" autoAdjust="0"/>
    <p:restoredTop sz="94660"/>
  </p:normalViewPr>
  <p:slideViewPr>
    <p:cSldViewPr snapToGrid="0">
      <p:cViewPr varScale="1">
        <p:scale>
          <a:sx n="55" d="100"/>
          <a:sy n="55" d="100"/>
        </p:scale>
        <p:origin x="133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196AB-9E52-4168-B28A-92C0A682A8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7E992-C293-4331-8530-9615DE67EF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61B14-680A-4D49-97DD-AC8DDAB72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B602D-08A4-4BE8-8814-2681BE5B8D92}" type="datetimeFigureOut">
              <a:rPr lang="th-TH" smtClean="0"/>
              <a:t>24/05/64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CA87C5-937E-4FAB-A273-B40681625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5233B-9DA1-4F5D-90B6-ADBDA0123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CFF8B-64A1-4EA4-954C-069DBF7739D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8323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66050-7402-4967-91BF-E49D33024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E543D8-4948-4225-81C8-E89F0FCA09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8E70D-E2D4-4345-BF77-5B7E64BAF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B602D-08A4-4BE8-8814-2681BE5B8D92}" type="datetimeFigureOut">
              <a:rPr lang="th-TH" smtClean="0"/>
              <a:t>24/05/64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CDDFF2-1019-4E7A-82BB-27620732E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6D4D3F-0ACD-4BD1-AB93-AA1A6688A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CFF8B-64A1-4EA4-954C-069DBF7739D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8304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7709F-4155-40FC-8AAD-222591146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0C95D-5512-4B63-88DF-6874F196BD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2BAEB-BAA3-4472-9684-97A6FA245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B602D-08A4-4BE8-8814-2681BE5B8D92}" type="datetimeFigureOut">
              <a:rPr lang="th-TH" smtClean="0"/>
              <a:t>24/05/64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77AEC-A13E-4927-8E04-308F98975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2B441A-10EB-4B65-B54D-C7271F08E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CFF8B-64A1-4EA4-954C-069DBF7739D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13114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A448A-B230-4C6E-9881-4B8C3D462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57A62-042F-4A96-B04E-16073BAA54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D9EC3A-F5AE-4E19-A365-85685AA57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F0117D-4041-4584-83A7-F7FE88428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B602D-08A4-4BE8-8814-2681BE5B8D92}" type="datetimeFigureOut">
              <a:rPr lang="th-TH" smtClean="0"/>
              <a:t>24/05/64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3D9A2B-58BD-4FB3-9745-6219419DF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9359BC-A712-4A8F-A19D-A20700057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CFF8B-64A1-4EA4-954C-069DBF7739D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6322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B0B08-B8E4-45C8-8F45-CE2A6AA05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A4DEEB-6470-4FEE-A693-BC90B6B4A5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2B972D-1659-4315-B27E-7851C92B91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736340-751D-44EB-99DA-A6EE871084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845199-48D1-4652-9394-9958F0EEB1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75AB68-0626-44A6-8D24-0CC3FDB1A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B602D-08A4-4BE8-8814-2681BE5B8D92}" type="datetimeFigureOut">
              <a:rPr lang="th-TH" smtClean="0"/>
              <a:t>24/05/64</a:t>
            </a:fld>
            <a:endParaRPr lang="th-T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28C531-3AE4-4B67-AE51-341432926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F2A9BF-311D-4C66-B685-77C6831BA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CFF8B-64A1-4EA4-954C-069DBF7739D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32842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88B20-BC71-4AE2-942A-56A8A25F4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0CC336-AAEE-44FA-9624-6CF29BB17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B602D-08A4-4BE8-8814-2681BE5B8D92}" type="datetimeFigureOut">
              <a:rPr lang="th-TH" smtClean="0"/>
              <a:t>24/05/64</a:t>
            </a:fld>
            <a:endParaRPr lang="th-T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2E0ACD-42AF-400A-AAB1-06FE03E44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DFD564-BE46-4E0A-896A-453AC177A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CFF8B-64A1-4EA4-954C-069DBF7739D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69571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43252A-E42D-44BB-BC7A-CF93E98A1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B602D-08A4-4BE8-8814-2681BE5B8D92}" type="datetimeFigureOut">
              <a:rPr lang="th-TH" smtClean="0"/>
              <a:t>24/05/64</a:t>
            </a:fld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7E091-689C-4A3A-8A4F-F21687445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1650E7-2561-4B63-BBCC-FB1A526B3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CFF8B-64A1-4EA4-954C-069DBF7739D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6113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A6AC4-B177-4766-8886-C2030F8BC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38E097-CF8F-4807-A1A3-9AD79D9FB3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3EFE85-4312-4C80-8F76-A9E697C58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53481-6309-442F-946E-40E74979B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B602D-08A4-4BE8-8814-2681BE5B8D92}" type="datetimeFigureOut">
              <a:rPr lang="th-TH" smtClean="0"/>
              <a:t>24/05/64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968704-1B28-4417-A88D-2649855F6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0B9D1D-AE48-412B-860A-DAA24A720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CFF8B-64A1-4EA4-954C-069DBF7739D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99082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FE695-2A3D-4FD6-A442-375E413F1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EB61A1-89DB-4BD8-A65B-C6748D5EA7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AB2D61-683D-4F52-850C-FD9EA9AF1E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F9EEC4-7242-4905-810C-845FEA5B4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B602D-08A4-4BE8-8814-2681BE5B8D92}" type="datetimeFigureOut">
              <a:rPr lang="th-TH" smtClean="0"/>
              <a:t>24/05/64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2A3B60-A0CD-4357-9360-14E2B0C77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84936F-7D03-40C0-8333-9B763A3B7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CFF8B-64A1-4EA4-954C-069DBF7739D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09384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08295-75F9-41CF-A02D-DD90383D8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A502F3-10D3-42F4-A267-2D6B3BE206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AA7737-3485-4169-BB99-31099A96E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B602D-08A4-4BE8-8814-2681BE5B8D92}" type="datetimeFigureOut">
              <a:rPr lang="th-TH" smtClean="0"/>
              <a:t>24/05/64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F6757C-5DFC-4B51-856E-D98679539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A813D4-CB70-47A7-B5D9-6F46655AB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CFF8B-64A1-4EA4-954C-069DBF7739D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92375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31F8ED-82F8-4DB0-A5B7-FEA1757B90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22712A-4C67-44CE-94B7-38D6ED5C83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FA11A0-2313-42F6-A15B-B483B3453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B602D-08A4-4BE8-8814-2681BE5B8D92}" type="datetimeFigureOut">
              <a:rPr lang="th-TH" smtClean="0"/>
              <a:t>24/05/64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C146BA-FD4C-4EC6-AE0F-433562148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70A2C9-CF2E-4692-A1D0-3C0812DAC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CFF8B-64A1-4EA4-954C-069DBF7739D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8359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9A11A4-61EE-4C11-AC9D-1E94C305C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7BAB2D-2EBF-4D72-B976-71420EDC36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37B7E8-35CC-45E8-91C4-A2C873A644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B602D-08A4-4BE8-8814-2681BE5B8D92}" type="datetimeFigureOut">
              <a:rPr lang="th-TH" smtClean="0"/>
              <a:t>24/05/64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69023-D300-4642-A097-59397A431C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404E19-05D5-42DD-9078-A712501027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6CFF8B-64A1-4EA4-954C-069DBF7739D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2719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4DC75-E53D-49D6-B6E7-AD683069BC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857944-6B36-454F-8EE5-324DBB70CD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B17965-1288-4F5D-A691-BF9DC14C8E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EF5BD83-2A18-406F-A02C-F2A060C41202}"/>
              </a:ext>
            </a:extLst>
          </p:cNvPr>
          <p:cNvSpPr/>
          <p:nvPr/>
        </p:nvSpPr>
        <p:spPr>
          <a:xfrm>
            <a:off x="5468815" y="2954215"/>
            <a:ext cx="1600200" cy="1248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888057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2</cp:revision>
  <dcterms:created xsi:type="dcterms:W3CDTF">2021-05-24T06:24:49Z</dcterms:created>
  <dcterms:modified xsi:type="dcterms:W3CDTF">2021-05-24T06:25:08Z</dcterms:modified>
</cp:coreProperties>
</file>